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4"/>
    <p:sldMasterId id="2147483671" r:id="rId5"/>
  </p:sldMasterIdLst>
  <p:notesMasterIdLst>
    <p:notesMasterId r:id="rId47"/>
  </p:notesMasterIdLst>
  <p:sldIdLst>
    <p:sldId id="256" r:id="rId6"/>
    <p:sldId id="257" r:id="rId7"/>
    <p:sldId id="297" r:id="rId8"/>
    <p:sldId id="258" r:id="rId9"/>
    <p:sldId id="259" r:id="rId10"/>
    <p:sldId id="260" r:id="rId11"/>
    <p:sldId id="261" r:id="rId12"/>
    <p:sldId id="262" r:id="rId13"/>
    <p:sldId id="271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2" r:id="rId23"/>
    <p:sldId id="273" r:id="rId24"/>
    <p:sldId id="274" r:id="rId25"/>
    <p:sldId id="275" r:id="rId26"/>
    <p:sldId id="276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</p:sldIdLst>
  <p:sldSz cx="9144000" cy="5143500" type="screen16x9"/>
  <p:notesSz cx="6858000" cy="9144000"/>
  <p:embeddedFontLst>
    <p:embeddedFont>
      <p:font typeface="Advent Pro Medium" panose="020B0604020202020204" charset="0"/>
      <p:regular r:id="rId48"/>
      <p:bold r:id="rId49"/>
    </p:embeddedFont>
    <p:embeddedFont>
      <p:font typeface="Advent Pro SemiBold" panose="020B0604020202020204" charset="0"/>
      <p:regular r:id="rId50"/>
      <p:bold r:id="rId51"/>
    </p:embeddedFont>
    <p:embeddedFont>
      <p:font typeface="Amatic SC" panose="020B0604020202020204" charset="-79"/>
      <p:regular r:id="rId52"/>
      <p:bold r:id="rId53"/>
    </p:embeddedFont>
    <p:embeddedFont>
      <p:font typeface="Calibri" panose="020F0502020204030204" pitchFamily="34" charset="0"/>
      <p:regular r:id="rId54"/>
      <p:bold r:id="rId55"/>
      <p:italic r:id="rId56"/>
      <p:boldItalic r:id="rId57"/>
    </p:embeddedFont>
    <p:embeddedFont>
      <p:font typeface="Fira Sans Condensed Medium" panose="020B0604020202020204" charset="0"/>
      <p:regular r:id="rId58"/>
      <p:bold r:id="rId59"/>
      <p:italic r:id="rId60"/>
      <p:boldItalic r:id="rId61"/>
    </p:embeddedFont>
    <p:embeddedFont>
      <p:font typeface="Maven Pro" panose="020B0604020202020204" charset="0"/>
      <p:regular r:id="rId62"/>
      <p:bold r:id="rId63"/>
    </p:embeddedFont>
    <p:embeddedFont>
      <p:font typeface="Proxima Nova" panose="020B0604020202020204" charset="0"/>
      <p:regular r:id="rId64"/>
      <p:bold r:id="rId65"/>
      <p:italic r:id="rId66"/>
      <p:boldItalic r:id="rId67"/>
    </p:embeddedFont>
    <p:embeddedFont>
      <p:font typeface="Roboto Medium" panose="020B0604020202020204" charset="0"/>
      <p:regular r:id="rId68"/>
      <p:bold r:id="rId69"/>
      <p:italic r:id="rId70"/>
      <p:boldItalic r:id="rId71"/>
    </p:embeddedFont>
    <p:embeddedFont>
      <p:font typeface="Share Tech" panose="020B0604020202020204" charset="0"/>
      <p:regular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445CF5-9938-4849-9594-04EDC429FFEF}" v="361" dt="2021-04-11T12:08:56.124"/>
    <p1510:client id="{D5EA4485-A6C9-9C40-8303-533C5CD9B0F5}" v="3514" dt="2021-04-11T13:40:50.317"/>
  </p1510:revLst>
</p1510:revInfo>
</file>

<file path=ppt/tableStyles.xml><?xml version="1.0" encoding="utf-8"?>
<a:tblStyleLst xmlns:a="http://schemas.openxmlformats.org/drawingml/2006/main" def="{7C975D71-1E0D-4C62-9CED-D0575B9CCFA7}">
  <a:tblStyle styleId="{7C975D71-1E0D-4C62-9CED-D0575B9CCF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notesMaster" Target="notesMasters/notesMaster1.xml"/><Relationship Id="rId63" Type="http://schemas.openxmlformats.org/officeDocument/2006/relationships/font" Target="fonts/font16.fntdata"/><Relationship Id="rId68" Type="http://schemas.openxmlformats.org/officeDocument/2006/relationships/font" Target="fonts/font21.fntdata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66" Type="http://schemas.openxmlformats.org/officeDocument/2006/relationships/font" Target="fonts/font19.fntdata"/><Relationship Id="rId7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61" Type="http://schemas.openxmlformats.org/officeDocument/2006/relationships/font" Target="fonts/font14.fntdata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font" Target="fonts/font17.fntdata"/><Relationship Id="rId69" Type="http://schemas.openxmlformats.org/officeDocument/2006/relationships/font" Target="fonts/font22.fntdata"/><Relationship Id="rId77" Type="http://schemas.microsoft.com/office/2016/11/relationships/changesInfo" Target="changesInfos/changesInfo1.xml"/><Relationship Id="rId8" Type="http://schemas.openxmlformats.org/officeDocument/2006/relationships/slide" Target="slides/slide3.xml"/><Relationship Id="rId51" Type="http://schemas.openxmlformats.org/officeDocument/2006/relationships/font" Target="fonts/font4.fntdata"/><Relationship Id="rId72" Type="http://schemas.openxmlformats.org/officeDocument/2006/relationships/font" Target="fonts/font25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font" Target="fonts/font12.fntdata"/><Relationship Id="rId67" Type="http://schemas.openxmlformats.org/officeDocument/2006/relationships/font" Target="fonts/font20.fntdata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font" Target="fonts/font7.fntdata"/><Relationship Id="rId62" Type="http://schemas.openxmlformats.org/officeDocument/2006/relationships/font" Target="fonts/font15.fntdata"/><Relationship Id="rId70" Type="http://schemas.openxmlformats.org/officeDocument/2006/relationships/font" Target="fonts/font23.fntdata"/><Relationship Id="rId75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65" Type="http://schemas.openxmlformats.org/officeDocument/2006/relationships/font" Target="fonts/font18.fntdata"/><Relationship Id="rId73" Type="http://schemas.openxmlformats.org/officeDocument/2006/relationships/presProps" Target="presProps.xml"/><Relationship Id="rId78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6" Type="http://schemas.openxmlformats.org/officeDocument/2006/relationships/tableStyles" Target="tableStyles.xml"/><Relationship Id="rId7" Type="http://schemas.openxmlformats.org/officeDocument/2006/relationships/slide" Target="slides/slide2.xml"/><Relationship Id="rId71" Type="http://schemas.openxmlformats.org/officeDocument/2006/relationships/font" Target="fonts/font24.fntdata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mon Chemoula" userId="1e9ef0c9-18e2-4898-990e-e7c387153d7e" providerId="ADAL" clId="{D5EA4485-A6C9-9C40-8303-533C5CD9B0F5}"/>
    <pc:docChg chg="undo custSel modSld">
      <pc:chgData name="Shimon Chemoula" userId="1e9ef0c9-18e2-4898-990e-e7c387153d7e" providerId="ADAL" clId="{D5EA4485-A6C9-9C40-8303-533C5CD9B0F5}" dt="2021-04-11T13:40:50.318" v="3517" actId="113"/>
      <pc:docMkLst>
        <pc:docMk/>
      </pc:docMkLst>
      <pc:sldChg chg="modSp mod">
        <pc:chgData name="Shimon Chemoula" userId="1e9ef0c9-18e2-4898-990e-e7c387153d7e" providerId="ADAL" clId="{D5EA4485-A6C9-9C40-8303-533C5CD9B0F5}" dt="2021-04-10T16:59:01.285" v="0" actId="20577"/>
        <pc:sldMkLst>
          <pc:docMk/>
          <pc:sldMk cId="0" sldId="257"/>
        </pc:sldMkLst>
        <pc:spChg chg="mod">
          <ac:chgData name="Shimon Chemoula" userId="1e9ef0c9-18e2-4898-990e-e7c387153d7e" providerId="ADAL" clId="{D5EA4485-A6C9-9C40-8303-533C5CD9B0F5}" dt="2021-04-10T16:59:01.285" v="0" actId="20577"/>
          <ac:spMkLst>
            <pc:docMk/>
            <pc:sldMk cId="0" sldId="257"/>
            <ac:spMk id="465" creationId="{00000000-0000-0000-0000-000000000000}"/>
          </ac:spMkLst>
        </pc:spChg>
      </pc:sldChg>
      <pc:sldChg chg="addSp delSp modSp mod">
        <pc:chgData name="Shimon Chemoula" userId="1e9ef0c9-18e2-4898-990e-e7c387153d7e" providerId="ADAL" clId="{D5EA4485-A6C9-9C40-8303-533C5CD9B0F5}" dt="2021-04-11T13:21:24.760" v="3151" actId="1076"/>
        <pc:sldMkLst>
          <pc:docMk/>
          <pc:sldMk cId="0" sldId="259"/>
        </pc:sldMkLst>
        <pc:spChg chg="add del mod">
          <ac:chgData name="Shimon Chemoula" userId="1e9ef0c9-18e2-4898-990e-e7c387153d7e" providerId="ADAL" clId="{D5EA4485-A6C9-9C40-8303-533C5CD9B0F5}" dt="2021-04-11T13:19:56.593" v="3146" actId="478"/>
          <ac:spMkLst>
            <pc:docMk/>
            <pc:sldMk cId="0" sldId="259"/>
            <ac:spMk id="2" creationId="{9A0B3695-551A-264E-9F9B-E61AF621A6B6}"/>
          </ac:spMkLst>
        </pc:spChg>
        <pc:spChg chg="add del mod">
          <ac:chgData name="Shimon Chemoula" userId="1e9ef0c9-18e2-4898-990e-e7c387153d7e" providerId="ADAL" clId="{D5EA4485-A6C9-9C40-8303-533C5CD9B0F5}" dt="2021-04-11T13:19:44.749" v="3140" actId="767"/>
          <ac:spMkLst>
            <pc:docMk/>
            <pc:sldMk cId="0" sldId="259"/>
            <ac:spMk id="3" creationId="{E7E1F3A2-8600-2642-BD84-90989188945E}"/>
          </ac:spMkLst>
        </pc:spChg>
        <pc:spChg chg="add del mod">
          <ac:chgData name="Shimon Chemoula" userId="1e9ef0c9-18e2-4898-990e-e7c387153d7e" providerId="ADAL" clId="{D5EA4485-A6C9-9C40-8303-533C5CD9B0F5}" dt="2021-04-11T13:19:44.122" v="3139" actId="767"/>
          <ac:spMkLst>
            <pc:docMk/>
            <pc:sldMk cId="0" sldId="259"/>
            <ac:spMk id="4" creationId="{90077D74-BB8D-DB4E-95EA-7C4824D38F90}"/>
          </ac:spMkLst>
        </pc:spChg>
        <pc:spChg chg="add del mod">
          <ac:chgData name="Shimon Chemoula" userId="1e9ef0c9-18e2-4898-990e-e7c387153d7e" providerId="ADAL" clId="{D5EA4485-A6C9-9C40-8303-533C5CD9B0F5}" dt="2021-04-11T13:19:40.363" v="3132" actId="767"/>
          <ac:spMkLst>
            <pc:docMk/>
            <pc:sldMk cId="0" sldId="259"/>
            <ac:spMk id="5" creationId="{F9C77864-7F4C-EA46-AA4A-933C5B3A3166}"/>
          </ac:spMkLst>
        </pc:spChg>
        <pc:spChg chg="mod">
          <ac:chgData name="Shimon Chemoula" userId="1e9ef0c9-18e2-4898-990e-e7c387153d7e" providerId="ADAL" clId="{D5EA4485-A6C9-9C40-8303-533C5CD9B0F5}" dt="2021-04-11T12:25:12.365" v="1362" actId="313"/>
          <ac:spMkLst>
            <pc:docMk/>
            <pc:sldMk cId="0" sldId="259"/>
            <ac:spMk id="506" creationId="{00000000-0000-0000-0000-000000000000}"/>
          </ac:spMkLst>
        </pc:spChg>
        <pc:spChg chg="mod">
          <ac:chgData name="Shimon Chemoula" userId="1e9ef0c9-18e2-4898-990e-e7c387153d7e" providerId="ADAL" clId="{D5EA4485-A6C9-9C40-8303-533C5CD9B0F5}" dt="2021-04-11T13:19:52.570" v="3145" actId="1076"/>
          <ac:spMkLst>
            <pc:docMk/>
            <pc:sldMk cId="0" sldId="259"/>
            <ac:spMk id="507" creationId="{00000000-0000-0000-0000-000000000000}"/>
          </ac:spMkLst>
        </pc:spChg>
        <pc:grpChg chg="add del">
          <ac:chgData name="Shimon Chemoula" userId="1e9ef0c9-18e2-4898-990e-e7c387153d7e" providerId="ADAL" clId="{D5EA4485-A6C9-9C40-8303-533C5CD9B0F5}" dt="2021-04-11T13:19:49.080" v="3143" actId="478"/>
          <ac:grpSpMkLst>
            <pc:docMk/>
            <pc:sldMk cId="0" sldId="259"/>
            <ac:grpSpMk id="508" creationId="{00000000-0000-0000-0000-000000000000}"/>
          </ac:grpSpMkLst>
        </pc:grpChg>
        <pc:grpChg chg="add del">
          <ac:chgData name="Shimon Chemoula" userId="1e9ef0c9-18e2-4898-990e-e7c387153d7e" providerId="ADAL" clId="{D5EA4485-A6C9-9C40-8303-533C5CD9B0F5}" dt="2021-04-11T13:19:56.593" v="3146" actId="478"/>
          <ac:grpSpMkLst>
            <pc:docMk/>
            <pc:sldMk cId="0" sldId="259"/>
            <ac:grpSpMk id="534" creationId="{00000000-0000-0000-0000-000000000000}"/>
          </ac:grpSpMkLst>
        </pc:grpChg>
        <pc:picChg chg="add mod">
          <ac:chgData name="Shimon Chemoula" userId="1e9ef0c9-18e2-4898-990e-e7c387153d7e" providerId="ADAL" clId="{D5EA4485-A6C9-9C40-8303-533C5CD9B0F5}" dt="2021-04-11T13:21:24.760" v="3151" actId="1076"/>
          <ac:picMkLst>
            <pc:docMk/>
            <pc:sldMk cId="0" sldId="259"/>
            <ac:picMk id="6" creationId="{3605A745-9C4E-154D-A9C3-55F1B490F5CA}"/>
          </ac:picMkLst>
        </pc:picChg>
      </pc:sldChg>
      <pc:sldChg chg="addSp delSp modSp mod">
        <pc:chgData name="Shimon Chemoula" userId="1e9ef0c9-18e2-4898-990e-e7c387153d7e" providerId="ADAL" clId="{D5EA4485-A6C9-9C40-8303-533C5CD9B0F5}" dt="2021-04-11T13:39:55.648" v="3510" actId="20577"/>
        <pc:sldMkLst>
          <pc:docMk/>
          <pc:sldMk cId="0" sldId="260"/>
        </pc:sldMkLst>
        <pc:spChg chg="add mod">
          <ac:chgData name="Shimon Chemoula" userId="1e9ef0c9-18e2-4898-990e-e7c387153d7e" providerId="ADAL" clId="{D5EA4485-A6C9-9C40-8303-533C5CD9B0F5}" dt="2021-04-11T13:39:55.648" v="3510" actId="20577"/>
          <ac:spMkLst>
            <pc:docMk/>
            <pc:sldMk cId="0" sldId="260"/>
            <ac:spMk id="3" creationId="{2CBFDF5A-73CC-2A4B-A839-B4F37972C3B8}"/>
          </ac:spMkLst>
        </pc:spChg>
        <pc:spChg chg="add del mod">
          <ac:chgData name="Shimon Chemoula" userId="1e9ef0c9-18e2-4898-990e-e7c387153d7e" providerId="ADAL" clId="{D5EA4485-A6C9-9C40-8303-533C5CD9B0F5}" dt="2021-04-11T12:17:53.019" v="1031" actId="478"/>
          <ac:spMkLst>
            <pc:docMk/>
            <pc:sldMk cId="0" sldId="260"/>
            <ac:spMk id="5" creationId="{474EB95E-F7FE-F94B-BBE7-76D274E160C9}"/>
          </ac:spMkLst>
        </pc:spChg>
        <pc:spChg chg="add del mod">
          <ac:chgData name="Shimon Chemoula" userId="1e9ef0c9-18e2-4898-990e-e7c387153d7e" providerId="ADAL" clId="{D5EA4485-A6C9-9C40-8303-533C5CD9B0F5}" dt="2021-04-11T12:17:42.761" v="1027" actId="478"/>
          <ac:spMkLst>
            <pc:docMk/>
            <pc:sldMk cId="0" sldId="260"/>
            <ac:spMk id="7" creationId="{28B1A765-8228-0945-A7CC-98945F9C32BF}"/>
          </ac:spMkLst>
        </pc:spChg>
        <pc:spChg chg="add del mod">
          <ac:chgData name="Shimon Chemoula" userId="1e9ef0c9-18e2-4898-990e-e7c387153d7e" providerId="ADAL" clId="{D5EA4485-A6C9-9C40-8303-533C5CD9B0F5}" dt="2021-04-11T12:17:49.657" v="1030" actId="478"/>
          <ac:spMkLst>
            <pc:docMk/>
            <pc:sldMk cId="0" sldId="260"/>
            <ac:spMk id="9" creationId="{F30BC55A-A278-4C45-89B1-C04700A53E87}"/>
          </ac:spMkLst>
        </pc:spChg>
        <pc:spChg chg="del">
          <ac:chgData name="Shimon Chemoula" userId="1e9ef0c9-18e2-4898-990e-e7c387153d7e" providerId="ADAL" clId="{D5EA4485-A6C9-9C40-8303-533C5CD9B0F5}" dt="2021-04-11T12:17:38.571" v="1026" actId="478"/>
          <ac:spMkLst>
            <pc:docMk/>
            <pc:sldMk cId="0" sldId="260"/>
            <ac:spMk id="572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17:27.080" v="1025" actId="478"/>
          <ac:spMkLst>
            <pc:docMk/>
            <pc:sldMk cId="0" sldId="260"/>
            <ac:spMk id="573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17:46.068" v="1028" actId="478"/>
          <ac:spMkLst>
            <pc:docMk/>
            <pc:sldMk cId="0" sldId="260"/>
            <ac:spMk id="574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17:27.080" v="1025" actId="478"/>
          <ac:spMkLst>
            <pc:docMk/>
            <pc:sldMk cId="0" sldId="260"/>
            <ac:spMk id="575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17:27.080" v="1025" actId="478"/>
          <ac:spMkLst>
            <pc:docMk/>
            <pc:sldMk cId="0" sldId="260"/>
            <ac:spMk id="594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17:27.080" v="1025" actId="478"/>
          <ac:spMkLst>
            <pc:docMk/>
            <pc:sldMk cId="0" sldId="260"/>
            <ac:spMk id="595" creationId="{00000000-0000-0000-0000-000000000000}"/>
          </ac:spMkLst>
        </pc:spChg>
        <pc:grpChg chg="del">
          <ac:chgData name="Shimon Chemoula" userId="1e9ef0c9-18e2-4898-990e-e7c387153d7e" providerId="ADAL" clId="{D5EA4485-A6C9-9C40-8303-533C5CD9B0F5}" dt="2021-04-11T12:17:27.080" v="1025" actId="478"/>
          <ac:grpSpMkLst>
            <pc:docMk/>
            <pc:sldMk cId="0" sldId="260"/>
            <ac:grpSpMk id="576" creationId="{00000000-0000-0000-0000-000000000000}"/>
          </ac:grpSpMkLst>
        </pc:grpChg>
        <pc:picChg chg="add mod">
          <ac:chgData name="Shimon Chemoula" userId="1e9ef0c9-18e2-4898-990e-e7c387153d7e" providerId="ADAL" clId="{D5EA4485-A6C9-9C40-8303-533C5CD9B0F5}" dt="2021-04-11T13:25:22.504" v="3159" actId="1076"/>
          <ac:picMkLst>
            <pc:docMk/>
            <pc:sldMk cId="0" sldId="260"/>
            <ac:picMk id="10" creationId="{65F17594-4B97-B645-8FAB-A50959DD125B}"/>
          </ac:picMkLst>
        </pc:picChg>
        <pc:cxnChg chg="del mod">
          <ac:chgData name="Shimon Chemoula" userId="1e9ef0c9-18e2-4898-990e-e7c387153d7e" providerId="ADAL" clId="{D5EA4485-A6C9-9C40-8303-533C5CD9B0F5}" dt="2021-04-11T12:17:27.080" v="1025" actId="478"/>
          <ac:cxnSpMkLst>
            <pc:docMk/>
            <pc:sldMk cId="0" sldId="260"/>
            <ac:cxnSpMk id="592" creationId="{00000000-0000-0000-0000-000000000000}"/>
          </ac:cxnSpMkLst>
        </pc:cxnChg>
        <pc:cxnChg chg="del mod">
          <ac:chgData name="Shimon Chemoula" userId="1e9ef0c9-18e2-4898-990e-e7c387153d7e" providerId="ADAL" clId="{D5EA4485-A6C9-9C40-8303-533C5CD9B0F5}" dt="2021-04-11T12:17:27.080" v="1025" actId="478"/>
          <ac:cxnSpMkLst>
            <pc:docMk/>
            <pc:sldMk cId="0" sldId="260"/>
            <ac:cxnSpMk id="593" creationId="{00000000-0000-0000-0000-000000000000}"/>
          </ac:cxnSpMkLst>
        </pc:cxnChg>
      </pc:sldChg>
      <pc:sldChg chg="addSp delSp modSp mod modNotesTx">
        <pc:chgData name="Shimon Chemoula" userId="1e9ef0c9-18e2-4898-990e-e7c387153d7e" providerId="ADAL" clId="{D5EA4485-A6C9-9C40-8303-533C5CD9B0F5}" dt="2021-04-11T13:32:32.535" v="3372" actId="20577"/>
        <pc:sldMkLst>
          <pc:docMk/>
          <pc:sldMk cId="0" sldId="261"/>
        </pc:sldMkLst>
        <pc:spChg chg="add del mod">
          <ac:chgData name="Shimon Chemoula" userId="1e9ef0c9-18e2-4898-990e-e7c387153d7e" providerId="ADAL" clId="{D5EA4485-A6C9-9C40-8303-533C5CD9B0F5}" dt="2021-04-11T12:25:40.015" v="1364" actId="478"/>
          <ac:spMkLst>
            <pc:docMk/>
            <pc:sldMk cId="0" sldId="261"/>
            <ac:spMk id="3" creationId="{C6C2496F-9907-E147-A2E9-82DA1E1B5D8B}"/>
          </ac:spMkLst>
        </pc:spChg>
        <pc:spChg chg="add del mod">
          <ac:chgData name="Shimon Chemoula" userId="1e9ef0c9-18e2-4898-990e-e7c387153d7e" providerId="ADAL" clId="{D5EA4485-A6C9-9C40-8303-533C5CD9B0F5}" dt="2021-04-11T12:50:35.465" v="3107" actId="478"/>
          <ac:spMkLst>
            <pc:docMk/>
            <pc:sldMk cId="0" sldId="261"/>
            <ac:spMk id="5" creationId="{DB85F785-3BB6-024C-96B2-825498681EB9}"/>
          </ac:spMkLst>
        </pc:spChg>
        <pc:spChg chg="add del mod">
          <ac:chgData name="Shimon Chemoula" userId="1e9ef0c9-18e2-4898-990e-e7c387153d7e" providerId="ADAL" clId="{D5EA4485-A6C9-9C40-8303-533C5CD9B0F5}" dt="2021-04-11T12:50:41.665" v="3110" actId="478"/>
          <ac:spMkLst>
            <pc:docMk/>
            <pc:sldMk cId="0" sldId="261"/>
            <ac:spMk id="7" creationId="{9987461F-8A6C-6B4C-9026-4B0AAF5F0BF0}"/>
          </ac:spMkLst>
        </pc:spChg>
        <pc:spChg chg="add del mod">
          <ac:chgData name="Shimon Chemoula" userId="1e9ef0c9-18e2-4898-990e-e7c387153d7e" providerId="ADAL" clId="{D5EA4485-A6C9-9C40-8303-533C5CD9B0F5}" dt="2021-04-11T12:50:38.281" v="3108" actId="478"/>
          <ac:spMkLst>
            <pc:docMk/>
            <pc:sldMk cId="0" sldId="261"/>
            <ac:spMk id="9" creationId="{1BCC3C5E-7D54-3142-9CFF-F0FCF6AA5BCB}"/>
          </ac:spMkLst>
        </pc:spChg>
        <pc:spChg chg="add del mod">
          <ac:chgData name="Shimon Chemoula" userId="1e9ef0c9-18e2-4898-990e-e7c387153d7e" providerId="ADAL" clId="{D5EA4485-A6C9-9C40-8303-533C5CD9B0F5}" dt="2021-04-11T12:50:39.985" v="3109" actId="478"/>
          <ac:spMkLst>
            <pc:docMk/>
            <pc:sldMk cId="0" sldId="261"/>
            <ac:spMk id="11" creationId="{11039499-25D2-1B4A-AF4F-5AC2D6F2B06B}"/>
          </ac:spMkLst>
        </pc:spChg>
        <pc:spChg chg="add del mod">
          <ac:chgData name="Shimon Chemoula" userId="1e9ef0c9-18e2-4898-990e-e7c387153d7e" providerId="ADAL" clId="{D5EA4485-A6C9-9C40-8303-533C5CD9B0F5}" dt="2021-04-11T12:50:25.601" v="3104" actId="478"/>
          <ac:spMkLst>
            <pc:docMk/>
            <pc:sldMk cId="0" sldId="261"/>
            <ac:spMk id="13" creationId="{A7E5BA10-648F-7448-A594-FD8FF65FF8E5}"/>
          </ac:spMkLst>
        </pc:spChg>
        <pc:spChg chg="add del mod">
          <ac:chgData name="Shimon Chemoula" userId="1e9ef0c9-18e2-4898-990e-e7c387153d7e" providerId="ADAL" clId="{D5EA4485-A6C9-9C40-8303-533C5CD9B0F5}" dt="2021-04-11T12:50:32.225" v="3106" actId="478"/>
          <ac:spMkLst>
            <pc:docMk/>
            <pc:sldMk cId="0" sldId="261"/>
            <ac:spMk id="15" creationId="{D429F591-FF51-8C44-B754-E76B448AC6D4}"/>
          </ac:spMkLst>
        </pc:spChg>
        <pc:spChg chg="add del mod">
          <ac:chgData name="Shimon Chemoula" userId="1e9ef0c9-18e2-4898-990e-e7c387153d7e" providerId="ADAL" clId="{D5EA4485-A6C9-9C40-8303-533C5CD9B0F5}" dt="2021-04-11T13:27:34.184" v="3162" actId="478"/>
          <ac:spMkLst>
            <pc:docMk/>
            <pc:sldMk cId="0" sldId="261"/>
            <ac:spMk id="17" creationId="{5407EE88-4D66-5342-A0E4-DD41978705B7}"/>
          </ac:spMkLst>
        </pc:spChg>
        <pc:spChg chg="add mod">
          <ac:chgData name="Shimon Chemoula" userId="1e9ef0c9-18e2-4898-990e-e7c387153d7e" providerId="ADAL" clId="{D5EA4485-A6C9-9C40-8303-533C5CD9B0F5}" dt="2021-04-11T13:32:32.535" v="3372" actId="20577"/>
          <ac:spMkLst>
            <pc:docMk/>
            <pc:sldMk cId="0" sldId="261"/>
            <ac:spMk id="72" creationId="{CBE4EF03-1849-F448-8A36-8B1E70A256A8}"/>
          </ac:spMkLst>
        </pc:spChg>
        <pc:spChg chg="del">
          <ac:chgData name="Shimon Chemoula" userId="1e9ef0c9-18e2-4898-990e-e7c387153d7e" providerId="ADAL" clId="{D5EA4485-A6C9-9C40-8303-533C5CD9B0F5}" dt="2021-04-11T12:41:56.394" v="3101" actId="478"/>
          <ac:spMkLst>
            <pc:docMk/>
            <pc:sldMk cId="0" sldId="261"/>
            <ac:spMk id="601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50:21.733" v="3102" actId="478"/>
          <ac:spMkLst>
            <pc:docMk/>
            <pc:sldMk cId="0" sldId="261"/>
            <ac:spMk id="602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41:56.394" v="3101" actId="478"/>
          <ac:spMkLst>
            <pc:docMk/>
            <pc:sldMk cId="0" sldId="261"/>
            <ac:spMk id="603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25:35.226" v="1363" actId="478"/>
          <ac:spMkLst>
            <pc:docMk/>
            <pc:sldMk cId="0" sldId="261"/>
            <ac:spMk id="604" creationId="{00000000-0000-0000-0000-000000000000}"/>
          </ac:spMkLst>
        </pc:spChg>
        <pc:spChg chg="del mod">
          <ac:chgData name="Shimon Chemoula" userId="1e9ef0c9-18e2-4898-990e-e7c387153d7e" providerId="ADAL" clId="{D5EA4485-A6C9-9C40-8303-533C5CD9B0F5}" dt="2021-04-11T13:26:08.501" v="3161" actId="478"/>
          <ac:spMkLst>
            <pc:docMk/>
            <pc:sldMk cId="0" sldId="261"/>
            <ac:spMk id="605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41:56.394" v="3101" actId="478"/>
          <ac:spMkLst>
            <pc:docMk/>
            <pc:sldMk cId="0" sldId="261"/>
            <ac:spMk id="606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50:28.956" v="3105" actId="478"/>
          <ac:spMkLst>
            <pc:docMk/>
            <pc:sldMk cId="0" sldId="261"/>
            <ac:spMk id="607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41:56.394" v="3101" actId="478"/>
          <ac:spMkLst>
            <pc:docMk/>
            <pc:sldMk cId="0" sldId="261"/>
            <ac:spMk id="608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41:56.394" v="3101" actId="478"/>
          <ac:spMkLst>
            <pc:docMk/>
            <pc:sldMk cId="0" sldId="261"/>
            <ac:spMk id="609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41:56.394" v="3101" actId="478"/>
          <ac:spMkLst>
            <pc:docMk/>
            <pc:sldMk cId="0" sldId="261"/>
            <ac:spMk id="610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41:56.394" v="3101" actId="478"/>
          <ac:spMkLst>
            <pc:docMk/>
            <pc:sldMk cId="0" sldId="261"/>
            <ac:spMk id="611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2:41:56.394" v="3101" actId="478"/>
          <ac:spMkLst>
            <pc:docMk/>
            <pc:sldMk cId="0" sldId="261"/>
            <ac:spMk id="612" creationId="{00000000-0000-0000-0000-000000000000}"/>
          </ac:spMkLst>
        </pc:spChg>
        <pc:grpChg chg="del">
          <ac:chgData name="Shimon Chemoula" userId="1e9ef0c9-18e2-4898-990e-e7c387153d7e" providerId="ADAL" clId="{D5EA4485-A6C9-9C40-8303-533C5CD9B0F5}" dt="2021-04-11T12:41:56.394" v="3101" actId="478"/>
          <ac:grpSpMkLst>
            <pc:docMk/>
            <pc:sldMk cId="0" sldId="261"/>
            <ac:grpSpMk id="616" creationId="{00000000-0000-0000-0000-000000000000}"/>
          </ac:grpSpMkLst>
        </pc:grpChg>
        <pc:grpChg chg="del">
          <ac:chgData name="Shimon Chemoula" userId="1e9ef0c9-18e2-4898-990e-e7c387153d7e" providerId="ADAL" clId="{D5EA4485-A6C9-9C40-8303-533C5CD9B0F5}" dt="2021-04-11T12:41:56.394" v="3101" actId="478"/>
          <ac:grpSpMkLst>
            <pc:docMk/>
            <pc:sldMk cId="0" sldId="261"/>
            <ac:grpSpMk id="622" creationId="{00000000-0000-0000-0000-000000000000}"/>
          </ac:grpSpMkLst>
        </pc:grpChg>
        <pc:grpChg chg="del">
          <ac:chgData name="Shimon Chemoula" userId="1e9ef0c9-18e2-4898-990e-e7c387153d7e" providerId="ADAL" clId="{D5EA4485-A6C9-9C40-8303-533C5CD9B0F5}" dt="2021-04-11T12:41:56.394" v="3101" actId="478"/>
          <ac:grpSpMkLst>
            <pc:docMk/>
            <pc:sldMk cId="0" sldId="261"/>
            <ac:grpSpMk id="630" creationId="{00000000-0000-0000-0000-000000000000}"/>
          </ac:grpSpMkLst>
        </pc:grpChg>
        <pc:grpChg chg="del">
          <ac:chgData name="Shimon Chemoula" userId="1e9ef0c9-18e2-4898-990e-e7c387153d7e" providerId="ADAL" clId="{D5EA4485-A6C9-9C40-8303-533C5CD9B0F5}" dt="2021-04-11T12:41:56.394" v="3101" actId="478"/>
          <ac:grpSpMkLst>
            <pc:docMk/>
            <pc:sldMk cId="0" sldId="261"/>
            <ac:grpSpMk id="636" creationId="{00000000-0000-0000-0000-000000000000}"/>
          </ac:grpSpMkLst>
        </pc:grpChg>
        <pc:picChg chg="add mod">
          <ac:chgData name="Shimon Chemoula" userId="1e9ef0c9-18e2-4898-990e-e7c387153d7e" providerId="ADAL" clId="{D5EA4485-A6C9-9C40-8303-533C5CD9B0F5}" dt="2021-04-11T13:31:24.256" v="3363" actId="1076"/>
          <ac:picMkLst>
            <pc:docMk/>
            <pc:sldMk cId="0" sldId="261"/>
            <ac:picMk id="18" creationId="{957E3BED-2EAF-3D4A-BC73-A8084C512604}"/>
          </ac:picMkLst>
        </pc:picChg>
        <pc:cxnChg chg="del mod">
          <ac:chgData name="Shimon Chemoula" userId="1e9ef0c9-18e2-4898-990e-e7c387153d7e" providerId="ADAL" clId="{D5EA4485-A6C9-9C40-8303-533C5CD9B0F5}" dt="2021-04-11T12:41:56.394" v="3101" actId="478"/>
          <ac:cxnSpMkLst>
            <pc:docMk/>
            <pc:sldMk cId="0" sldId="261"/>
            <ac:cxnSpMk id="613" creationId="{00000000-0000-0000-0000-000000000000}"/>
          </ac:cxnSpMkLst>
        </pc:cxnChg>
        <pc:cxnChg chg="del mod">
          <ac:chgData name="Shimon Chemoula" userId="1e9ef0c9-18e2-4898-990e-e7c387153d7e" providerId="ADAL" clId="{D5EA4485-A6C9-9C40-8303-533C5CD9B0F5}" dt="2021-04-11T12:41:56.394" v="3101" actId="478"/>
          <ac:cxnSpMkLst>
            <pc:docMk/>
            <pc:sldMk cId="0" sldId="261"/>
            <ac:cxnSpMk id="614" creationId="{00000000-0000-0000-0000-000000000000}"/>
          </ac:cxnSpMkLst>
        </pc:cxnChg>
        <pc:cxnChg chg="del mod">
          <ac:chgData name="Shimon Chemoula" userId="1e9ef0c9-18e2-4898-990e-e7c387153d7e" providerId="ADAL" clId="{D5EA4485-A6C9-9C40-8303-533C5CD9B0F5}" dt="2021-04-11T12:41:56.394" v="3101" actId="478"/>
          <ac:cxnSpMkLst>
            <pc:docMk/>
            <pc:sldMk cId="0" sldId="261"/>
            <ac:cxnSpMk id="615" creationId="{00000000-0000-0000-0000-000000000000}"/>
          </ac:cxnSpMkLst>
        </pc:cxnChg>
      </pc:sldChg>
      <pc:sldChg chg="addSp delSp modSp mod">
        <pc:chgData name="Shimon Chemoula" userId="1e9ef0c9-18e2-4898-990e-e7c387153d7e" providerId="ADAL" clId="{D5EA4485-A6C9-9C40-8303-533C5CD9B0F5}" dt="2021-04-11T13:40:50.318" v="3517" actId="113"/>
        <pc:sldMkLst>
          <pc:docMk/>
          <pc:sldMk cId="0" sldId="262"/>
        </pc:sldMkLst>
        <pc:spChg chg="add del mod">
          <ac:chgData name="Shimon Chemoula" userId="1e9ef0c9-18e2-4898-990e-e7c387153d7e" providerId="ADAL" clId="{D5EA4485-A6C9-9C40-8303-533C5CD9B0F5}" dt="2021-04-11T11:52:53.119" v="11"/>
          <ac:spMkLst>
            <pc:docMk/>
            <pc:sldMk cId="0" sldId="262"/>
            <ac:spMk id="2" creationId="{ECF2E739-BDFE-884E-B6CE-A62EF4237D8C}"/>
          </ac:spMkLst>
        </pc:spChg>
        <pc:spChg chg="add mod">
          <ac:chgData name="Shimon Chemoula" userId="1e9ef0c9-18e2-4898-990e-e7c387153d7e" providerId="ADAL" clId="{D5EA4485-A6C9-9C40-8303-533C5CD9B0F5}" dt="2021-04-11T13:40:50.318" v="3517" actId="113"/>
          <ac:spMkLst>
            <pc:docMk/>
            <pc:sldMk cId="0" sldId="262"/>
            <ac:spMk id="3" creationId="{C7E9FD7F-A1C7-2D42-81D5-F5EA94437D51}"/>
          </ac:spMkLst>
        </pc:spChg>
        <pc:spChg chg="add del mod">
          <ac:chgData name="Shimon Chemoula" userId="1e9ef0c9-18e2-4898-990e-e7c387153d7e" providerId="ADAL" clId="{D5EA4485-A6C9-9C40-8303-533C5CD9B0F5}" dt="2021-04-11T11:53:18.573" v="19"/>
          <ac:spMkLst>
            <pc:docMk/>
            <pc:sldMk cId="0" sldId="262"/>
            <ac:spMk id="4" creationId="{236A7E9C-C6DC-3E4F-BFBE-FAAD1F0E01FA}"/>
          </ac:spMkLst>
        </pc:spChg>
        <pc:spChg chg="mod">
          <ac:chgData name="Shimon Chemoula" userId="1e9ef0c9-18e2-4898-990e-e7c387153d7e" providerId="ADAL" clId="{D5EA4485-A6C9-9C40-8303-533C5CD9B0F5}" dt="2021-04-11T11:53:35.503" v="31" actId="20577"/>
          <ac:spMkLst>
            <pc:docMk/>
            <pc:sldMk cId="0" sldId="262"/>
            <ac:spMk id="658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11.123" v="1" actId="478"/>
          <ac:spMkLst>
            <pc:docMk/>
            <pc:sldMk cId="0" sldId="262"/>
            <ac:spMk id="659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11.123" v="1" actId="478"/>
          <ac:spMkLst>
            <pc:docMk/>
            <pc:sldMk cId="0" sldId="262"/>
            <ac:spMk id="660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11.123" v="1" actId="478"/>
          <ac:spMkLst>
            <pc:docMk/>
            <pc:sldMk cId="0" sldId="262"/>
            <ac:spMk id="661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11.123" v="1" actId="478"/>
          <ac:spMkLst>
            <pc:docMk/>
            <pc:sldMk cId="0" sldId="262"/>
            <ac:spMk id="662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11.123" v="1" actId="478"/>
          <ac:spMkLst>
            <pc:docMk/>
            <pc:sldMk cId="0" sldId="262"/>
            <ac:spMk id="675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16.393" v="2" actId="478"/>
          <ac:spMkLst>
            <pc:docMk/>
            <pc:sldMk cId="0" sldId="262"/>
            <ac:spMk id="676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11.123" v="1" actId="478"/>
          <ac:spMkLst>
            <pc:docMk/>
            <pc:sldMk cId="0" sldId="262"/>
            <ac:spMk id="677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18.512" v="3" actId="478"/>
          <ac:spMkLst>
            <pc:docMk/>
            <pc:sldMk cId="0" sldId="262"/>
            <ac:spMk id="678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11.123" v="1" actId="478"/>
          <ac:spMkLst>
            <pc:docMk/>
            <pc:sldMk cId="0" sldId="262"/>
            <ac:spMk id="679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22.984" v="5" actId="478"/>
          <ac:spMkLst>
            <pc:docMk/>
            <pc:sldMk cId="0" sldId="262"/>
            <ac:spMk id="680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11.123" v="1" actId="478"/>
          <ac:spMkLst>
            <pc:docMk/>
            <pc:sldMk cId="0" sldId="262"/>
            <ac:spMk id="681" creationId="{00000000-0000-0000-0000-000000000000}"/>
          </ac:spMkLst>
        </pc:spChg>
        <pc:spChg chg="del">
          <ac:chgData name="Shimon Chemoula" userId="1e9ef0c9-18e2-4898-990e-e7c387153d7e" providerId="ADAL" clId="{D5EA4485-A6C9-9C40-8303-533C5CD9B0F5}" dt="2021-04-11T11:52:25.168" v="6" actId="478"/>
          <ac:spMkLst>
            <pc:docMk/>
            <pc:sldMk cId="0" sldId="262"/>
            <ac:spMk id="682" creationId="{00000000-0000-0000-0000-000000000000}"/>
          </ac:spMkLst>
        </pc:spChg>
        <pc:grpChg chg="del">
          <ac:chgData name="Shimon Chemoula" userId="1e9ef0c9-18e2-4898-990e-e7c387153d7e" providerId="ADAL" clId="{D5EA4485-A6C9-9C40-8303-533C5CD9B0F5}" dt="2021-04-11T11:52:11.123" v="1" actId="478"/>
          <ac:grpSpMkLst>
            <pc:docMk/>
            <pc:sldMk cId="0" sldId="262"/>
            <ac:grpSpMk id="663" creationId="{00000000-0000-0000-0000-000000000000}"/>
          </ac:grpSpMkLst>
        </pc:grpChg>
        <pc:grpChg chg="del">
          <ac:chgData name="Shimon Chemoula" userId="1e9ef0c9-18e2-4898-990e-e7c387153d7e" providerId="ADAL" clId="{D5EA4485-A6C9-9C40-8303-533C5CD9B0F5}" dt="2021-04-11T11:52:20.840" v="4" actId="478"/>
          <ac:grpSpMkLst>
            <pc:docMk/>
            <pc:sldMk cId="0" sldId="262"/>
            <ac:grpSpMk id="666" creationId="{00000000-0000-0000-0000-000000000000}"/>
          </ac:grpSpMkLst>
        </pc:grpChg>
        <pc:grpChg chg="del">
          <ac:chgData name="Shimon Chemoula" userId="1e9ef0c9-18e2-4898-990e-e7c387153d7e" providerId="ADAL" clId="{D5EA4485-A6C9-9C40-8303-533C5CD9B0F5}" dt="2021-04-11T11:52:11.123" v="1" actId="478"/>
          <ac:grpSpMkLst>
            <pc:docMk/>
            <pc:sldMk cId="0" sldId="262"/>
            <ac:grpSpMk id="669" creationId="{00000000-0000-0000-0000-000000000000}"/>
          </ac:grpSpMkLst>
        </pc:grpChg>
        <pc:grpChg chg="del">
          <ac:chgData name="Shimon Chemoula" userId="1e9ef0c9-18e2-4898-990e-e7c387153d7e" providerId="ADAL" clId="{D5EA4485-A6C9-9C40-8303-533C5CD9B0F5}" dt="2021-04-11T11:52:11.123" v="1" actId="478"/>
          <ac:grpSpMkLst>
            <pc:docMk/>
            <pc:sldMk cId="0" sldId="262"/>
            <ac:grpSpMk id="672" creationId="{00000000-0000-0000-0000-000000000000}"/>
          </ac:grpSpMkLst>
        </pc:grpChg>
        <pc:picChg chg="add mod">
          <ac:chgData name="Shimon Chemoula" userId="1e9ef0c9-18e2-4898-990e-e7c387153d7e" providerId="ADAL" clId="{D5EA4485-A6C9-9C40-8303-533C5CD9B0F5}" dt="2021-04-11T13:36:25.607" v="3506" actId="14100"/>
          <ac:picMkLst>
            <pc:docMk/>
            <pc:sldMk cId="0" sldId="262"/>
            <ac:picMk id="5" creationId="{70E8B7F2-FB54-C34B-8DBA-209D7944ED9A}"/>
          </ac:picMkLst>
        </pc:picChg>
      </pc:sldChg>
      <pc:sldChg chg="modSp mod">
        <pc:chgData name="Shimon Chemoula" userId="1e9ef0c9-18e2-4898-990e-e7c387153d7e" providerId="ADAL" clId="{D5EA4485-A6C9-9C40-8303-533C5CD9B0F5}" dt="2021-04-11T12:15:55.793" v="1024" actId="20577"/>
        <pc:sldMkLst>
          <pc:docMk/>
          <pc:sldMk cId="524207140" sldId="297"/>
        </pc:sldMkLst>
        <pc:spChg chg="mod">
          <ac:chgData name="Shimon Chemoula" userId="1e9ef0c9-18e2-4898-990e-e7c387153d7e" providerId="ADAL" clId="{D5EA4485-A6C9-9C40-8303-533C5CD9B0F5}" dt="2021-04-11T12:15:55.793" v="1024" actId="20577"/>
          <ac:spMkLst>
            <pc:docMk/>
            <pc:sldMk cId="524207140" sldId="297"/>
            <ac:spMk id="2" creationId="{47C37EF0-0B76-45E0-A3E6-E0610230CDB4}"/>
          </ac:spMkLst>
        </pc:spChg>
        <pc:spChg chg="mod">
          <ac:chgData name="Shimon Chemoula" userId="1e9ef0c9-18e2-4898-990e-e7c387153d7e" providerId="ADAL" clId="{D5EA4485-A6C9-9C40-8303-533C5CD9B0F5}" dt="2021-04-11T12:13:34.757" v="1020" actId="20577"/>
          <ac:spMkLst>
            <pc:docMk/>
            <pc:sldMk cId="524207140" sldId="297"/>
            <ac:spMk id="465" creationId="{00000000-0000-0000-0000-000000000000}"/>
          </ac:spMkLst>
        </pc:spChg>
      </pc:sldChg>
    </pc:docChg>
  </pc:docChgLst>
  <pc:docChgLst>
    <pc:chgData name="Fares Mallouli" userId="f019c8e0-a164-4861-b188-46f518889417" providerId="ADAL" clId="{6D445CF5-9938-4849-9594-04EDC429FFEF}"/>
    <pc:docChg chg="undo custSel addSld modSld">
      <pc:chgData name="Fares Mallouli" userId="f019c8e0-a164-4861-b188-46f518889417" providerId="ADAL" clId="{6D445CF5-9938-4849-9594-04EDC429FFEF}" dt="2021-04-11T12:08:56.124" v="354" actId="20577"/>
      <pc:docMkLst>
        <pc:docMk/>
      </pc:docMkLst>
      <pc:sldChg chg="addSp modSp add mod">
        <pc:chgData name="Fares Mallouli" userId="f019c8e0-a164-4861-b188-46f518889417" providerId="ADAL" clId="{6D445CF5-9938-4849-9594-04EDC429FFEF}" dt="2021-04-11T12:08:56.124" v="354" actId="20577"/>
        <pc:sldMkLst>
          <pc:docMk/>
          <pc:sldMk cId="524207140" sldId="297"/>
        </pc:sldMkLst>
        <pc:spChg chg="add mod">
          <ac:chgData name="Fares Mallouli" userId="f019c8e0-a164-4861-b188-46f518889417" providerId="ADAL" clId="{6D445CF5-9938-4849-9594-04EDC429FFEF}" dt="2021-04-11T12:08:56.124" v="354" actId="20577"/>
          <ac:spMkLst>
            <pc:docMk/>
            <pc:sldMk cId="524207140" sldId="297"/>
            <ac:spMk id="2" creationId="{47C37EF0-0B76-45E0-A3E6-E0610230CDB4}"/>
          </ac:spMkLst>
        </pc:spChg>
        <pc:spChg chg="mod">
          <ac:chgData name="Fares Mallouli" userId="f019c8e0-a164-4861-b188-46f518889417" providerId="ADAL" clId="{6D445CF5-9938-4849-9594-04EDC429FFEF}" dt="2021-04-11T12:04:47.198" v="267" actId="14100"/>
          <ac:spMkLst>
            <pc:docMk/>
            <pc:sldMk cId="524207140" sldId="297"/>
            <ac:spMk id="465" creationId="{00000000-0000-0000-0000-000000000000}"/>
          </ac:spMkLst>
        </pc:spChg>
        <pc:spChg chg="mod">
          <ac:chgData name="Fares Mallouli" userId="f019c8e0-a164-4861-b188-46f518889417" providerId="ADAL" clId="{6D445CF5-9938-4849-9594-04EDC429FFEF}" dt="2021-04-11T12:01:33.915" v="11" actId="20577"/>
          <ac:spMkLst>
            <pc:docMk/>
            <pc:sldMk cId="524207140" sldId="297"/>
            <ac:spMk id="466" creationId="{00000000-0000-0000-0000-000000000000}"/>
          </ac:spMkLst>
        </pc:spChg>
      </pc:sldChg>
    </pc:docChg>
  </pc:docChgLst>
</pc:chgInfo>
</file>

<file path=ppt/media/image1.tiff>
</file>

<file path=ppt/media/image2.tiff>
</file>

<file path=ppt/media/image3.tiff>
</file>

<file path=ppt/media/image4.tif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98599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/>
              <a:t>M. ZAHER </a:t>
            </a:r>
            <a:endParaRPr lang="en-US">
              <a:effectLst/>
            </a:endParaRPr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374022"/>
            <a:ext cx="6020700" cy="24304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err="1"/>
              <a:t>Sujet</a:t>
            </a:r>
            <a:br>
              <a:rPr lang="en-US" b="1"/>
            </a:br>
            <a:r>
              <a:rPr lang="en-US" b="1" err="1"/>
              <a:t>Projet</a:t>
            </a:r>
            <a:r>
              <a:rPr lang="en-US" b="1"/>
              <a:t> </a:t>
            </a:r>
            <a:r>
              <a:rPr lang="en">
                <a:solidFill>
                  <a:schemeClr val="accent2"/>
                </a:solidFill>
              </a:rPr>
              <a:t>SI</a:t>
            </a:r>
            <a:r>
              <a:rPr lang="en-US" b="1"/>
              <a:t> </a:t>
            </a:r>
            <a:r>
              <a:rPr lang="en-US" err="1">
                <a:solidFill>
                  <a:schemeClr val="accent2"/>
                </a:solidFill>
              </a:rPr>
              <a:t>Décisionnel</a:t>
            </a:r>
            <a:r>
              <a:rPr lang="en-US" b="1"/>
              <a:t> </a:t>
            </a:r>
            <a:br>
              <a:rPr lang="en-US"/>
            </a:b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434;p25">
            <a:extLst>
              <a:ext uri="{FF2B5EF4-FFF2-40B4-BE49-F238E27FC236}">
                <a16:creationId xmlns:a16="http://schemas.microsoft.com/office/drawing/2014/main" id="{25A3329A-78BE-5E43-83E5-94BE05F4133F}"/>
              </a:ext>
            </a:extLst>
          </p:cNvPr>
          <p:cNvSpPr txBox="1">
            <a:spLocks/>
          </p:cNvSpPr>
          <p:nvPr/>
        </p:nvSpPr>
        <p:spPr>
          <a:xfrm>
            <a:off x="112511" y="4108981"/>
            <a:ext cx="3295500" cy="994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en-US" b="1"/>
              <a:t>GROUPE </a:t>
            </a:r>
          </a:p>
          <a:p>
            <a:r>
              <a:rPr lang="en-US" b="1" err="1"/>
              <a:t>Farès</a:t>
            </a:r>
            <a:r>
              <a:rPr lang="en-US" b="1"/>
              <a:t> MALLOULI</a:t>
            </a:r>
          </a:p>
          <a:p>
            <a:r>
              <a:rPr lang="en-US" b="1"/>
              <a:t>Shimon CHEMOULA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7239000" cy="2659900"/>
        </p:xfrm>
        <a:graphic>
          <a:graphicData uri="http://schemas.openxmlformats.org/drawingml/2006/table">
            <a:tbl>
              <a:tblPr>
                <a:noFill/>
                <a:tableStyleId>{7C975D71-1E0D-4C62-9CED-D0575B9CCFA7}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0" y="1830075"/>
            <a:ext cx="9134868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MERCI </a:t>
            </a:r>
            <a:br>
              <a:rPr lang="en"/>
            </a:br>
            <a:r>
              <a:rPr lang="en"/>
              <a:t>POUR VOTRE ATTENTION</a:t>
            </a:r>
            <a:endParaRPr/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1636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fr-FR"/>
              <a:t>Juin 2018 </a:t>
            </a:r>
            <a:r>
              <a:rPr lang="fr-FR">
                <a:sym typeface="Wingdings" panose="05000000000000000000" pitchFamily="2" charset="2"/>
              </a:rPr>
              <a:t> décision mettre en place un système de pointage stricte (pointage à chaque sortie du local) afin d’augmenter le temps de présence ( le personnel fait beaucoup de pause café à l’extérieur, des personnes rarement devant leur postes ….)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fr-FR">
                <a:sym typeface="Wingdings" panose="05000000000000000000" pitchFamily="2" charset="2"/>
              </a:rPr>
              <a:t>Pour d’autres raisons la direction a décidé de mettre en place le système de pointage</a:t>
            </a:r>
            <a:endParaRPr lang="fr-FR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Hypothèses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7C37EF0-0B76-45E0-A3E6-E0610230CDB4}"/>
              </a:ext>
            </a:extLst>
          </p:cNvPr>
          <p:cNvSpPr txBox="1"/>
          <p:nvPr/>
        </p:nvSpPr>
        <p:spPr>
          <a:xfrm>
            <a:off x="597375" y="2774388"/>
            <a:ext cx="617556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Le Premier semestre 2018 </a:t>
            </a:r>
            <a:r>
              <a:rPr lang="fr-FR">
                <a:solidFill>
                  <a:schemeClr val="bg1"/>
                </a:solidFill>
                <a:sym typeface="Wingdings" panose="05000000000000000000" pitchFamily="2" charset="2"/>
              </a:rPr>
              <a:t> Turnover conforme, Absentéisme conforme</a:t>
            </a:r>
          </a:p>
          <a:p>
            <a:endParaRPr lang="fr-FR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fr-FR">
                <a:solidFill>
                  <a:schemeClr val="bg1"/>
                </a:solidFill>
                <a:sym typeface="Wingdings" panose="05000000000000000000" pitchFamily="2" charset="2"/>
              </a:rPr>
              <a:t>En Janvier 2019 la RH en suivant les indicateurs de turnover et d’absentéisme s’est rendue compte d’une augmentation anormale du </a:t>
            </a:r>
            <a:r>
              <a:rPr lang="fr-FR" err="1">
                <a:solidFill>
                  <a:schemeClr val="bg1"/>
                </a:solidFill>
                <a:sym typeface="Wingdings" panose="05000000000000000000" pitchFamily="2" charset="2"/>
              </a:rPr>
              <a:t>turn</a:t>
            </a:r>
            <a:r>
              <a:rPr lang="fr-FR">
                <a:solidFill>
                  <a:schemeClr val="bg1"/>
                </a:solidFill>
                <a:sym typeface="Wingdings" panose="05000000000000000000" pitchFamily="2" charset="2"/>
              </a:rPr>
              <a:t> over (passage de 0,98 en juillet 2018 à 3,92 en janvier 2019). Cette augmentation anormale du </a:t>
            </a:r>
            <a:r>
              <a:rPr lang="fr-FR" err="1">
                <a:solidFill>
                  <a:schemeClr val="bg1"/>
                </a:solidFill>
                <a:sym typeface="Wingdings" panose="05000000000000000000" pitchFamily="2" charset="2"/>
              </a:rPr>
              <a:t>turn</a:t>
            </a:r>
            <a:r>
              <a:rPr lang="fr-FR">
                <a:solidFill>
                  <a:schemeClr val="bg1"/>
                </a:solidFill>
                <a:sym typeface="Wingdings" panose="05000000000000000000" pitchFamily="2" charset="2"/>
              </a:rPr>
              <a:t> over a été accompagnée par une augmentation importante de l’absentéisme qui passe de 4,99 au 1</a:t>
            </a:r>
            <a:r>
              <a:rPr lang="fr-FR" baseline="30000">
                <a:solidFill>
                  <a:schemeClr val="bg1"/>
                </a:solidFill>
                <a:sym typeface="Wingdings" panose="05000000000000000000" pitchFamily="2" charset="2"/>
              </a:rPr>
              <a:t>er</a:t>
            </a:r>
            <a:r>
              <a:rPr lang="fr-FR">
                <a:solidFill>
                  <a:schemeClr val="bg1"/>
                </a:solidFill>
                <a:sym typeface="Wingdings" panose="05000000000000000000" pitchFamily="2" charset="2"/>
              </a:rPr>
              <a:t> Juillet 2018 à 8,49 au 1</a:t>
            </a:r>
            <a:r>
              <a:rPr lang="fr-FR" baseline="30000">
                <a:solidFill>
                  <a:schemeClr val="bg1"/>
                </a:solidFill>
                <a:sym typeface="Wingdings" panose="05000000000000000000" pitchFamily="2" charset="2"/>
              </a:rPr>
              <a:t>er</a:t>
            </a:r>
            <a:r>
              <a:rPr lang="fr-FR">
                <a:solidFill>
                  <a:schemeClr val="bg1"/>
                </a:solidFill>
                <a:sym typeface="Wingdings" panose="05000000000000000000" pitchFamily="2" charset="2"/>
              </a:rPr>
              <a:t> Janvier 2019. Ce qui correspond vraisemblablement exactement à la période post mise en place du système de pointage (pointage rigide à chaque sotie des locaux)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2071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2504100" cy="868600"/>
        </p:xfrm>
        <a:graphic>
          <a:graphicData uri="http://schemas.openxmlformats.org/drawingml/2006/table">
            <a:tbl>
              <a:tblPr>
                <a:noFill/>
                <a:tableStyleId>{7C975D71-1E0D-4C62-9CED-D0575B9CCFA7}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2504100" cy="976500"/>
        </p:xfrm>
        <a:graphic>
          <a:graphicData uri="http://schemas.openxmlformats.org/drawingml/2006/table">
            <a:tbl>
              <a:tblPr>
                <a:noFill/>
                <a:tableStyleId>{7C975D71-1E0D-4C62-9CED-D0575B9CCFA7}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2363400" cy="868575"/>
        </p:xfrm>
        <a:graphic>
          <a:graphicData uri="http://schemas.openxmlformats.org/drawingml/2006/table">
            <a:tbl>
              <a:tblPr>
                <a:noFill/>
                <a:tableStyleId>{7C975D71-1E0D-4C62-9CED-D0575B9CCFA7}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2369800" cy="889350"/>
        </p:xfrm>
        <a:graphic>
          <a:graphicData uri="http://schemas.openxmlformats.org/drawingml/2006/table">
            <a:tbl>
              <a:tblPr>
                <a:noFill/>
                <a:tableStyleId>{7C975D71-1E0D-4C62-9CED-D0575B9CCFA7}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4288858" y="305522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PLAN D’ACTIONS 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2366339" y="3345727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OBJECTIFS A ATTEINDRE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388559" y="3212945"/>
            <a:ext cx="2152500" cy="7554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ETAT ACTUEL DE L’ENTREPRISE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388559" y="382347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Tableaux de bord </a:t>
            </a:r>
            <a:endParaRPr lang="en-US">
              <a:effectLst/>
            </a:endParaRPr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388559" y="263967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2366332" y="3778607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>
                <a:effectLst/>
              </a:rPr>
              <a:t>Chiffres</a:t>
            </a:r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2366332" y="259481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-12100" y="9231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Sommaire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4313843" y="2605546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388559" y="155654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2517156" y="1487202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4244120" y="1515655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388559" y="196859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 rot="10800000" flipV="1">
            <a:off x="2366332" y="1899252"/>
            <a:ext cx="150824" cy="984462"/>
          </a:xfrm>
          <a:prstGeom prst="bentConnector3">
            <a:avLst>
              <a:gd name="adj1" fmla="val 2515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cxnSpLocks/>
            <a:stCxn id="483" idx="1"/>
            <a:endCxn id="480" idx="1"/>
          </p:cNvCxnSpPr>
          <p:nvPr/>
        </p:nvCxnSpPr>
        <p:spPr>
          <a:xfrm rot="10800000" flipH="1" flipV="1">
            <a:off x="4244119" y="1927704"/>
            <a:ext cx="69723" cy="966741"/>
          </a:xfrm>
          <a:prstGeom prst="bentConnector3">
            <a:avLst>
              <a:gd name="adj1" fmla="val -327869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4206040" y="1486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467704" y="1705228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2605740" y="1612494"/>
            <a:ext cx="577210" cy="580284"/>
            <a:chOff x="3095745" y="3805393"/>
            <a:chExt cx="352840" cy="354718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2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4373090" y="1651373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472;p27">
            <a:extLst>
              <a:ext uri="{FF2B5EF4-FFF2-40B4-BE49-F238E27FC236}">
                <a16:creationId xmlns:a16="http://schemas.microsoft.com/office/drawing/2014/main" id="{00080688-538F-8644-BBE0-8923EF4836C2}"/>
              </a:ext>
            </a:extLst>
          </p:cNvPr>
          <p:cNvSpPr txBox="1">
            <a:spLocks/>
          </p:cNvSpPr>
          <p:nvPr/>
        </p:nvSpPr>
        <p:spPr>
          <a:xfrm>
            <a:off x="4288759" y="3779701"/>
            <a:ext cx="1753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n-US" err="1"/>
              <a:t>Feuille</a:t>
            </a:r>
            <a:r>
              <a:rPr lang="en-US"/>
              <a:t> de route</a:t>
            </a:r>
          </a:p>
        </p:txBody>
      </p:sp>
      <p:sp>
        <p:nvSpPr>
          <p:cNvPr id="64" name="Google Shape;471;p27">
            <a:extLst>
              <a:ext uri="{FF2B5EF4-FFF2-40B4-BE49-F238E27FC236}">
                <a16:creationId xmlns:a16="http://schemas.microsoft.com/office/drawing/2014/main" id="{BF8F630D-09A4-4B4B-AE76-F605A793CA9B}"/>
              </a:ext>
            </a:extLst>
          </p:cNvPr>
          <p:cNvSpPr txBox="1">
            <a:spLocks/>
          </p:cNvSpPr>
          <p:nvPr/>
        </p:nvSpPr>
        <p:spPr>
          <a:xfrm>
            <a:off x="6403304" y="3043646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r>
              <a:rPr lang="en-US"/>
              <a:t>RESULTAT</a:t>
            </a:r>
          </a:p>
        </p:txBody>
      </p:sp>
      <p:sp>
        <p:nvSpPr>
          <p:cNvPr id="65" name="Google Shape;480;p27">
            <a:extLst>
              <a:ext uri="{FF2B5EF4-FFF2-40B4-BE49-F238E27FC236}">
                <a16:creationId xmlns:a16="http://schemas.microsoft.com/office/drawing/2014/main" id="{DE21CCD3-B0FA-DC40-BA0B-BEED817778A8}"/>
              </a:ext>
            </a:extLst>
          </p:cNvPr>
          <p:cNvSpPr txBox="1">
            <a:spLocks/>
          </p:cNvSpPr>
          <p:nvPr/>
        </p:nvSpPr>
        <p:spPr>
          <a:xfrm>
            <a:off x="6428289" y="2593971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Share Tech"/>
              <a:buNone/>
              <a:defRPr sz="4800" b="0" i="0" u="none" strike="noStrike" cap="none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>
                <a:solidFill>
                  <a:schemeClr val="accent5"/>
                </a:solidFill>
              </a:rPr>
              <a:t>04</a:t>
            </a:r>
          </a:p>
        </p:txBody>
      </p:sp>
      <p:sp>
        <p:nvSpPr>
          <p:cNvPr id="66" name="Google Shape;483;p27">
            <a:extLst>
              <a:ext uri="{FF2B5EF4-FFF2-40B4-BE49-F238E27FC236}">
                <a16:creationId xmlns:a16="http://schemas.microsoft.com/office/drawing/2014/main" id="{69E0A24A-1B0C-0545-8373-D79C12C64E31}"/>
              </a:ext>
            </a:extLst>
          </p:cNvPr>
          <p:cNvSpPr/>
          <p:nvPr/>
        </p:nvSpPr>
        <p:spPr>
          <a:xfrm>
            <a:off x="6283445" y="1515656"/>
            <a:ext cx="824100" cy="82410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2">
                  <a:lumMod val="90000"/>
                </a:schemeClr>
              </a:solidFill>
            </a:endParaRPr>
          </a:p>
        </p:txBody>
      </p:sp>
      <p:cxnSp>
        <p:nvCxnSpPr>
          <p:cNvPr id="67" name="Google Shape;486;p27">
            <a:extLst>
              <a:ext uri="{FF2B5EF4-FFF2-40B4-BE49-F238E27FC236}">
                <a16:creationId xmlns:a16="http://schemas.microsoft.com/office/drawing/2014/main" id="{905D130F-3724-E24E-9967-B056062704D9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6258360" y="1873748"/>
            <a:ext cx="144844" cy="955165"/>
          </a:xfrm>
          <a:prstGeom prst="bentConnector3">
            <a:avLst>
              <a:gd name="adj1" fmla="val -157825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Google Shape;472;p27">
            <a:extLst>
              <a:ext uri="{FF2B5EF4-FFF2-40B4-BE49-F238E27FC236}">
                <a16:creationId xmlns:a16="http://schemas.microsoft.com/office/drawing/2014/main" id="{6782E3C7-57CA-CF4F-9FF4-1E2903667EC9}"/>
              </a:ext>
            </a:extLst>
          </p:cNvPr>
          <p:cNvSpPr txBox="1">
            <a:spLocks/>
          </p:cNvSpPr>
          <p:nvPr/>
        </p:nvSpPr>
        <p:spPr>
          <a:xfrm>
            <a:off x="6403204" y="3768125"/>
            <a:ext cx="3006192" cy="604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en-US" err="1">
                <a:effectLst/>
              </a:rPr>
              <a:t>Indicateurs</a:t>
            </a:r>
            <a:r>
              <a:rPr lang="en-US">
                <a:effectLst/>
              </a:rPr>
              <a:t> (</a:t>
            </a:r>
            <a:r>
              <a:rPr lang="en-US"/>
              <a:t>base de </a:t>
            </a:r>
            <a:r>
              <a:rPr lang="en-US" err="1"/>
              <a:t>données</a:t>
            </a:r>
            <a:r>
              <a:rPr lang="en-US"/>
              <a:t>)</a:t>
            </a:r>
          </a:p>
          <a:p>
            <a:r>
              <a:rPr lang="en-US">
                <a:effectLst/>
              </a:rPr>
              <a:t> et progression</a:t>
            </a:r>
          </a:p>
        </p:txBody>
      </p:sp>
      <p:sp>
        <p:nvSpPr>
          <p:cNvPr id="82" name="Google Shape;617;p30">
            <a:extLst>
              <a:ext uri="{FF2B5EF4-FFF2-40B4-BE49-F238E27FC236}">
                <a16:creationId xmlns:a16="http://schemas.microsoft.com/office/drawing/2014/main" id="{54855C54-4BA8-2544-BDE9-8744020A29E0}"/>
              </a:ext>
            </a:extLst>
          </p:cNvPr>
          <p:cNvSpPr/>
          <p:nvPr/>
        </p:nvSpPr>
        <p:spPr>
          <a:xfrm>
            <a:off x="6461813" y="1779667"/>
            <a:ext cx="402156" cy="333719"/>
          </a:xfrm>
          <a:custGeom>
            <a:avLst/>
            <a:gdLst/>
            <a:ahLst/>
            <a:cxnLst/>
            <a:rect l="l" t="t" r="r" b="b"/>
            <a:pathLst>
              <a:path w="9026" h="7490" extrusionOk="0">
                <a:moveTo>
                  <a:pt x="2906" y="5573"/>
                </a:moveTo>
                <a:lnTo>
                  <a:pt x="2906" y="7144"/>
                </a:lnTo>
                <a:lnTo>
                  <a:pt x="322" y="7144"/>
                </a:lnTo>
                <a:lnTo>
                  <a:pt x="322" y="5573"/>
                </a:lnTo>
                <a:close/>
                <a:moveTo>
                  <a:pt x="5799" y="3037"/>
                </a:moveTo>
                <a:lnTo>
                  <a:pt x="5799" y="7144"/>
                </a:lnTo>
                <a:lnTo>
                  <a:pt x="3227" y="7144"/>
                </a:lnTo>
                <a:lnTo>
                  <a:pt x="3227" y="5406"/>
                </a:lnTo>
                <a:lnTo>
                  <a:pt x="3227" y="3037"/>
                </a:lnTo>
                <a:close/>
                <a:moveTo>
                  <a:pt x="5966" y="1"/>
                </a:moveTo>
                <a:cubicBezTo>
                  <a:pt x="5882" y="1"/>
                  <a:pt x="5799" y="72"/>
                  <a:pt x="5799" y="167"/>
                </a:cubicBezTo>
                <a:lnTo>
                  <a:pt x="5799" y="2727"/>
                </a:lnTo>
                <a:lnTo>
                  <a:pt x="3061" y="2727"/>
                </a:lnTo>
                <a:cubicBezTo>
                  <a:pt x="2977" y="2727"/>
                  <a:pt x="2906" y="2799"/>
                  <a:pt x="2906" y="2894"/>
                </a:cubicBezTo>
                <a:lnTo>
                  <a:pt x="2906" y="5251"/>
                </a:lnTo>
                <a:lnTo>
                  <a:pt x="156" y="5251"/>
                </a:lnTo>
                <a:cubicBezTo>
                  <a:pt x="72" y="5251"/>
                  <a:pt x="1" y="5335"/>
                  <a:pt x="1" y="5418"/>
                </a:cubicBezTo>
                <a:lnTo>
                  <a:pt x="1" y="7323"/>
                </a:lnTo>
                <a:cubicBezTo>
                  <a:pt x="1" y="7418"/>
                  <a:pt x="72" y="7490"/>
                  <a:pt x="156" y="7490"/>
                </a:cubicBezTo>
                <a:lnTo>
                  <a:pt x="8871" y="7490"/>
                </a:lnTo>
                <a:cubicBezTo>
                  <a:pt x="8954" y="7490"/>
                  <a:pt x="9026" y="7418"/>
                  <a:pt x="9026" y="7323"/>
                </a:cubicBezTo>
                <a:lnTo>
                  <a:pt x="9026" y="1417"/>
                </a:lnTo>
                <a:cubicBezTo>
                  <a:pt x="9026" y="1322"/>
                  <a:pt x="8954" y="1251"/>
                  <a:pt x="8871" y="1251"/>
                </a:cubicBezTo>
                <a:cubicBezTo>
                  <a:pt x="8776" y="1251"/>
                  <a:pt x="8704" y="1322"/>
                  <a:pt x="8704" y="1417"/>
                </a:cubicBezTo>
                <a:lnTo>
                  <a:pt x="8704" y="7144"/>
                </a:lnTo>
                <a:lnTo>
                  <a:pt x="6132" y="7144"/>
                </a:lnTo>
                <a:lnTo>
                  <a:pt x="6132" y="2870"/>
                </a:lnTo>
                <a:lnTo>
                  <a:pt x="6132" y="310"/>
                </a:lnTo>
                <a:lnTo>
                  <a:pt x="8704" y="310"/>
                </a:lnTo>
                <a:lnTo>
                  <a:pt x="8704" y="763"/>
                </a:lnTo>
                <a:cubicBezTo>
                  <a:pt x="8704" y="846"/>
                  <a:pt x="8776" y="929"/>
                  <a:pt x="8871" y="929"/>
                </a:cubicBezTo>
                <a:cubicBezTo>
                  <a:pt x="8954" y="929"/>
                  <a:pt x="9026" y="846"/>
                  <a:pt x="9026" y="763"/>
                </a:cubicBezTo>
                <a:lnTo>
                  <a:pt x="9026" y="167"/>
                </a:lnTo>
                <a:cubicBezTo>
                  <a:pt x="9026" y="72"/>
                  <a:pt x="8954" y="1"/>
                  <a:pt x="887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097323"/>
            <a:ext cx="3534300" cy="3344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fr-FR"/>
              <a:t>On s’est positionné en janvier 2019. La problématique a été constatée en Janvier 2019. La RH est venue 6 mois </a:t>
            </a:r>
            <a:r>
              <a:rPr lang="fr-FR" err="1"/>
              <a:t>apres</a:t>
            </a:r>
            <a:r>
              <a:rPr lang="fr-FR"/>
              <a:t> la mise en place du système de pointage. Elle a relevé un </a:t>
            </a:r>
            <a:r>
              <a:rPr lang="fr-FR" err="1"/>
              <a:t>probleme</a:t>
            </a:r>
            <a:r>
              <a:rPr lang="fr-FR"/>
              <a:t> à la direction suite à l’installation du pointage. La question est de savoir s’il faut continuer comme ça ou changer.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605107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br>
              <a:rPr lang="en"/>
            </a:br>
            <a:r>
              <a:rPr lang="en"/>
              <a:t>01 </a:t>
            </a:r>
            <a:r>
              <a:rPr lang="en-US"/>
              <a:t>ETAT ACTUEL DE L’ENTREPRISE</a:t>
            </a:r>
            <a:endParaRPr lang="en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3605A745-9C4E-154D-A9C3-55F1B490F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9507" y="1466850"/>
            <a:ext cx="3937000" cy="2209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/>
              <a:t>02 OBJECTIFS A ATTEINDRE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BFDF5A-73CC-2A4B-A839-B4F37972C3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8261" y="989474"/>
            <a:ext cx="4953825" cy="4154025"/>
          </a:xfrm>
        </p:spPr>
        <p:txBody>
          <a:bodyPr/>
          <a:lstStyle/>
          <a:p>
            <a:pPr algn="just"/>
            <a:r>
              <a:rPr lang="en-JP"/>
              <a:t>L</a:t>
            </a:r>
            <a:r>
              <a:rPr lang="en-US"/>
              <a:t>e</a:t>
            </a:r>
            <a:r>
              <a:rPr lang="en-JP"/>
              <a:t>s deux premiers points sont l’objet de la réunion du 31 janvier 2019 ”retrospective des six mois d’installation du système de pointage”.</a:t>
            </a:r>
          </a:p>
          <a:p>
            <a:pPr algn="just"/>
            <a:endParaRPr lang="en-JP"/>
          </a:p>
          <a:p>
            <a:pPr algn="just"/>
            <a:r>
              <a:rPr lang="en-JP"/>
              <a:t>(1)Suite à la réunion de direction La RH a presenté l’état actuel de l’entreprise. </a:t>
            </a:r>
          </a:p>
          <a:p>
            <a:pPr algn="just"/>
            <a:r>
              <a:rPr lang="en-JP"/>
              <a:t>La RH a dit “attention depuis qu’on a mis le systeme de pointage on voit que ca explose, on a pas depassé le seuil de 5% mais c’est important de le noter”.</a:t>
            </a:r>
          </a:p>
          <a:p>
            <a:pPr algn="just"/>
            <a:r>
              <a:rPr lang="en-JP"/>
              <a:t>(2) La direction a pris note et donne encore deux mois pour decider et surveiller et penser à un plan d’action à définir par la RH. </a:t>
            </a:r>
          </a:p>
          <a:p>
            <a:pPr algn="just"/>
            <a:r>
              <a:rPr lang="en-JP"/>
              <a:t>Si ce constat se confirme, il faut penser à un plan d’action.</a:t>
            </a:r>
          </a:p>
          <a:p>
            <a:pPr algn="just"/>
            <a:r>
              <a:rPr lang="en-JP"/>
              <a:t>Rendez-vous est pris en </a:t>
            </a:r>
            <a:r>
              <a:rPr lang="en-JP" b="1"/>
              <a:t>M</a:t>
            </a:r>
            <a:r>
              <a:rPr lang="en-US" b="1"/>
              <a:t>a</a:t>
            </a:r>
            <a:r>
              <a:rPr lang="en-JP" b="1"/>
              <a:t>rs 2019 </a:t>
            </a:r>
            <a:r>
              <a:rPr lang="en-JP"/>
              <a:t>c’est à dire deux mois après. M</a:t>
            </a:r>
            <a:r>
              <a:rPr lang="en-US"/>
              <a:t>a</a:t>
            </a:r>
            <a:r>
              <a:rPr lang="en-JP"/>
              <a:t>is de toute façon, il </a:t>
            </a:r>
          </a:p>
          <a:p>
            <a:pPr algn="just"/>
            <a:r>
              <a:rPr lang="en-JP"/>
              <a:t>est indispensable à ce qu’il y ait un retour à la normale d’ici fin 2019.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F17594-4B97-B645-8FAB-A50959DD1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086" y="1129393"/>
            <a:ext cx="3196519" cy="23431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/>
              <a:t>03 PLAN D’ACTIONS </a:t>
            </a:r>
            <a:endParaRPr sz="3000"/>
          </a:p>
        </p:txBody>
      </p:sp>
      <p:sp>
        <p:nvSpPr>
          <p:cNvPr id="72" name="Google Shape;1586;p49">
            <a:extLst>
              <a:ext uri="{FF2B5EF4-FFF2-40B4-BE49-F238E27FC236}">
                <a16:creationId xmlns:a16="http://schemas.microsoft.com/office/drawing/2014/main" id="{CBE4EF03-1849-F448-8A36-8B1E70A256A8}"/>
              </a:ext>
            </a:extLst>
          </p:cNvPr>
          <p:cNvSpPr txBox="1">
            <a:spLocks/>
          </p:cNvSpPr>
          <p:nvPr/>
        </p:nvSpPr>
        <p:spPr>
          <a:xfrm>
            <a:off x="499404" y="98947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l"/>
            <a:r>
              <a:rPr lang="en-US"/>
              <a:t>Les chiffres ne </a:t>
            </a:r>
            <a:r>
              <a:rPr lang="en-US" err="1"/>
              <a:t>sont</a:t>
            </a:r>
            <a:r>
              <a:rPr lang="en-US"/>
              <a:t> pas bons.</a:t>
            </a:r>
          </a:p>
          <a:p>
            <a:pPr marL="0" indent="0" algn="l"/>
            <a:r>
              <a:rPr lang="en-US"/>
              <a:t>Il faut </a:t>
            </a:r>
            <a:r>
              <a:rPr lang="en-US" err="1"/>
              <a:t>mettre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place un plan </a:t>
            </a:r>
            <a:r>
              <a:rPr lang="en-US" err="1"/>
              <a:t>d’action</a:t>
            </a:r>
            <a:r>
              <a:rPr lang="en-US"/>
              <a:t>.</a:t>
            </a:r>
          </a:p>
          <a:p>
            <a:pPr marL="0" indent="0" algn="l"/>
            <a:endParaRPr lang="en-US"/>
          </a:p>
          <a:p>
            <a:pPr marL="0" indent="0" algn="l">
              <a:spcBef>
                <a:spcPts val="1600"/>
              </a:spcBef>
            </a:pPr>
            <a:r>
              <a:rPr lang="en-US" sz="1800">
                <a:latin typeface="Share Tech"/>
                <a:ea typeface="Share Tech"/>
                <a:cs typeface="Share Tech"/>
                <a:sym typeface="Share Tech"/>
              </a:rPr>
              <a:t>PLAN D’ACTION</a:t>
            </a:r>
          </a:p>
          <a:p>
            <a:pPr marL="0" indent="0" algn="l"/>
            <a:endParaRPr lang="en-US"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indent="-215900" algn="l">
              <a:spcBef>
                <a:spcPts val="300"/>
              </a:spcBef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-US" err="1">
                <a:solidFill>
                  <a:schemeClr val="hlink"/>
                </a:solidFill>
                <a:uFill>
                  <a:noFill/>
                </a:uFill>
              </a:rPr>
              <a:t>Garder</a:t>
            </a:r>
            <a:r>
              <a:rPr lang="en-US">
                <a:solidFill>
                  <a:schemeClr val="hlink"/>
                </a:solidFill>
                <a:uFill>
                  <a:noFill/>
                </a:uFill>
              </a:rPr>
              <a:t> le </a:t>
            </a:r>
            <a:r>
              <a:rPr lang="en-US" err="1">
                <a:solidFill>
                  <a:schemeClr val="hlink"/>
                </a:solidFill>
                <a:uFill>
                  <a:noFill/>
                </a:uFill>
              </a:rPr>
              <a:t>système</a:t>
            </a:r>
            <a:r>
              <a:rPr lang="en-US">
                <a:solidFill>
                  <a:schemeClr val="hlink"/>
                </a:solidFill>
                <a:uFill>
                  <a:noFill/>
                </a:uFill>
              </a:rPr>
              <a:t> de </a:t>
            </a:r>
            <a:r>
              <a:rPr lang="en-US" err="1">
                <a:solidFill>
                  <a:schemeClr val="hlink"/>
                </a:solidFill>
                <a:uFill>
                  <a:noFill/>
                </a:uFill>
              </a:rPr>
              <a:t>pointage</a:t>
            </a:r>
            <a:endParaRPr lang="en-US"/>
          </a:p>
          <a:p>
            <a:pPr marL="241300" indent="-215900" algn="l">
              <a:spcBef>
                <a:spcPts val="300"/>
              </a:spcBef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-US" err="1">
                <a:solidFill>
                  <a:schemeClr val="hlink"/>
                </a:solidFill>
                <a:uFill>
                  <a:noFill/>
                </a:uFill>
              </a:rPr>
              <a:t>Mettre</a:t>
            </a:r>
            <a:r>
              <a:rPr lang="en-US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US" err="1">
                <a:solidFill>
                  <a:schemeClr val="hlink"/>
                </a:solidFill>
                <a:uFill>
                  <a:noFill/>
                </a:uFill>
              </a:rPr>
              <a:t>en</a:t>
            </a:r>
            <a:r>
              <a:rPr lang="en-US">
                <a:solidFill>
                  <a:schemeClr val="hlink"/>
                </a:solidFill>
                <a:uFill>
                  <a:noFill/>
                </a:uFill>
              </a:rPr>
              <a:t> place du </a:t>
            </a:r>
            <a:r>
              <a:rPr lang="en-US" err="1">
                <a:solidFill>
                  <a:schemeClr val="hlink"/>
                </a:solidFill>
                <a:uFill>
                  <a:noFill/>
                </a:uFill>
              </a:rPr>
              <a:t>télétravail</a:t>
            </a:r>
            <a:endParaRPr lang="en-US"/>
          </a:p>
          <a:p>
            <a:pPr marL="241300" indent="-215900" algn="l">
              <a:spcBef>
                <a:spcPts val="300"/>
              </a:spcBef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-US">
                <a:solidFill>
                  <a:schemeClr val="hlink"/>
                </a:solidFill>
                <a:uFill>
                  <a:noFill/>
                </a:uFill>
              </a:rPr>
              <a:t>Former et </a:t>
            </a:r>
            <a:r>
              <a:rPr lang="en-US" err="1">
                <a:solidFill>
                  <a:schemeClr val="hlink"/>
                </a:solidFill>
                <a:uFill>
                  <a:noFill/>
                </a:uFill>
              </a:rPr>
              <a:t>communiquer</a:t>
            </a:r>
            <a:endParaRPr lang="en-US">
              <a:solidFill>
                <a:schemeClr val="hlink"/>
              </a:solidFill>
              <a:uFill>
                <a:noFill/>
              </a:uFill>
            </a:endParaRPr>
          </a:p>
          <a:p>
            <a:pPr marL="241300" indent="-215900" algn="l">
              <a:spcBef>
                <a:spcPts val="300"/>
              </a:spcBef>
              <a:buClr>
                <a:schemeClr val="accent2"/>
              </a:buClr>
              <a:buSzPts val="1400"/>
              <a:buFont typeface="Maven Pro"/>
              <a:buChar char="●"/>
            </a:pPr>
            <a:endParaRPr lang="en-US">
              <a:solidFill>
                <a:schemeClr val="hlink"/>
              </a:solidFill>
              <a:uFill>
                <a:noFill/>
              </a:uFill>
            </a:endParaRPr>
          </a:p>
          <a:p>
            <a:pPr marL="25400" indent="0" algn="l">
              <a:spcBef>
                <a:spcPts val="300"/>
              </a:spcBef>
              <a:buClr>
                <a:schemeClr val="accent2"/>
              </a:buClr>
              <a:buSzPts val="1400"/>
            </a:pPr>
            <a:r>
              <a:rPr lang="en-US" b="1"/>
              <a:t>La direction a </a:t>
            </a:r>
            <a:r>
              <a:rPr lang="en-US" b="1" err="1"/>
              <a:t>validée</a:t>
            </a:r>
            <a:r>
              <a:rPr lang="en-US" b="1"/>
              <a:t> </a:t>
            </a:r>
            <a:r>
              <a:rPr lang="en-US" b="1" err="1"/>
              <a:t>ce</a:t>
            </a:r>
            <a:r>
              <a:rPr lang="en-US" b="1"/>
              <a:t> plan </a:t>
            </a:r>
            <a:r>
              <a:rPr lang="en-US" b="1" err="1"/>
              <a:t>d’action</a:t>
            </a:r>
            <a:r>
              <a:rPr lang="en-US" b="1"/>
              <a:t>. </a:t>
            </a:r>
          </a:p>
          <a:p>
            <a:pPr marL="241300" indent="-215900" algn="l">
              <a:spcBef>
                <a:spcPts val="300"/>
              </a:spcBef>
              <a:buClr>
                <a:schemeClr val="accent2"/>
              </a:buClr>
              <a:buSzPts val="1400"/>
              <a:buFont typeface="Maven Pro"/>
              <a:buChar char="●"/>
            </a:pPr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57E3BED-2EAF-3D4A-BC73-A8084C512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4288" y="1245750"/>
            <a:ext cx="4552083" cy="29082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/>
              <a:t>04 RESUL</a:t>
            </a:r>
            <a:r>
              <a:rPr lang="en-US"/>
              <a:t>TAT</a:t>
            </a:r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E9FD7F-A1C7-2D42-81D5-F5EA94437D51}"/>
              </a:ext>
            </a:extLst>
          </p:cNvPr>
          <p:cNvSpPr/>
          <p:nvPr/>
        </p:nvSpPr>
        <p:spPr>
          <a:xfrm>
            <a:off x="424532" y="1831961"/>
            <a:ext cx="4572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JP">
                <a:solidFill>
                  <a:schemeClr val="bg1"/>
                </a:solidFill>
              </a:rPr>
              <a:t>Finalement les mesures étaient </a:t>
            </a:r>
            <a:r>
              <a:rPr lang="en-JP" b="1">
                <a:solidFill>
                  <a:schemeClr val="bg1"/>
                </a:solidFill>
              </a:rPr>
              <a:t>éfficaces</a:t>
            </a:r>
            <a:r>
              <a:rPr lang="en-JP">
                <a:solidFill>
                  <a:schemeClr val="bg1"/>
                </a:solidFill>
              </a:rPr>
              <a:t>.</a:t>
            </a:r>
          </a:p>
          <a:p>
            <a:endParaRPr lang="en-JP">
              <a:solidFill>
                <a:schemeClr val="bg1"/>
              </a:solidFill>
            </a:endParaRPr>
          </a:p>
          <a:p>
            <a:r>
              <a:rPr lang="en-JP" b="1">
                <a:solidFill>
                  <a:schemeClr val="bg1"/>
                </a:solidFill>
              </a:rPr>
              <a:t>Turn over </a:t>
            </a:r>
            <a:r>
              <a:rPr lang="en-JP">
                <a:solidFill>
                  <a:schemeClr val="bg1"/>
                </a:solidFill>
              </a:rPr>
              <a:t>: Les objectifs ont été atteints.</a:t>
            </a:r>
          </a:p>
          <a:p>
            <a:endParaRPr lang="en-JP">
              <a:solidFill>
                <a:schemeClr val="bg1"/>
              </a:solidFill>
            </a:endParaRPr>
          </a:p>
          <a:p>
            <a:r>
              <a:rPr lang="en-JP" b="1">
                <a:solidFill>
                  <a:schemeClr val="bg1"/>
                </a:solidFill>
              </a:rPr>
              <a:t>Absentéisme</a:t>
            </a:r>
            <a:r>
              <a:rPr lang="en-JP">
                <a:solidFill>
                  <a:schemeClr val="bg1"/>
                </a:solidFill>
              </a:rPr>
              <a:t> : l’effet du plan est net.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E8B7F2-FB54-C34B-8DBA-209D7944E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2856" y="1088571"/>
            <a:ext cx="4811947" cy="32003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61;p47">
            <a:extLst>
              <a:ext uri="{FF2B5EF4-FFF2-40B4-BE49-F238E27FC236}">
                <a16:creationId xmlns:a16="http://schemas.microsoft.com/office/drawing/2014/main" id="{97AF3B90-6DB2-B644-AE7F-91B5D5186054}"/>
              </a:ext>
            </a:extLst>
          </p:cNvPr>
          <p:cNvSpPr txBox="1">
            <a:spLocks/>
          </p:cNvSpPr>
          <p:nvPr/>
        </p:nvSpPr>
        <p:spPr>
          <a:xfrm>
            <a:off x="0" y="1830075"/>
            <a:ext cx="9134868" cy="11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ctr"/>
            <a:r>
              <a:rPr lang="en-US" sz="7200">
                <a:solidFill>
                  <a:schemeClr val="accent3"/>
                </a:solidFill>
              </a:rPr>
              <a:t>MERCI</a:t>
            </a:r>
            <a:r>
              <a:rPr lang="en-US" sz="7200"/>
              <a:t> </a:t>
            </a:r>
            <a:br>
              <a:rPr lang="en-US" sz="7200"/>
            </a:br>
            <a:r>
              <a:rPr lang="en-US" sz="7200"/>
              <a:t>POUR VOTRE ATTENTION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BC2F1963ECF94CB1CD01424C536973" ma:contentTypeVersion="6" ma:contentTypeDescription="Create a new document." ma:contentTypeScope="" ma:versionID="651915f9b73daf158b25a826ad846925">
  <xsd:schema xmlns:xsd="http://www.w3.org/2001/XMLSchema" xmlns:xs="http://www.w3.org/2001/XMLSchema" xmlns:p="http://schemas.microsoft.com/office/2006/metadata/properties" xmlns:ns2="7de82a5a-bf99-41db-8ba2-d690d5050b5d" targetNamespace="http://schemas.microsoft.com/office/2006/metadata/properties" ma:root="true" ma:fieldsID="1e1bb1c9bc139d39498d79ac882ee02b" ns2:_="">
    <xsd:import namespace="7de82a5a-bf99-41db-8ba2-d690d5050b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e82a5a-bf99-41db-8ba2-d690d5050b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3ECC7F6-271C-48A1-A190-92B54D39A3C8}">
  <ds:schemaRefs>
    <ds:schemaRef ds:uri="7de82a5a-bf99-41db-8ba2-d690d5050b5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0267DD8-EEA2-43D0-9598-16C753BC525B}">
  <ds:schemaRefs>
    <ds:schemaRef ds:uri="7de82a5a-bf99-41db-8ba2-d690d5050b5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1224177-C68D-4D94-9764-96F9738CD2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41</Slides>
  <Notes>41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3" baseType="lpstr">
      <vt:lpstr>Data Science Consulting by Slidesgo</vt:lpstr>
      <vt:lpstr>Slidesgo Final Pages</vt:lpstr>
      <vt:lpstr>Sujet Projet SI Décisionnel  </vt:lpstr>
      <vt:lpstr>Introduction</vt:lpstr>
      <vt:lpstr>Hypothèses</vt:lpstr>
      <vt:lpstr> PLAN D’ACTIONS </vt:lpstr>
      <vt:lpstr> 01 ETAT ACTUEL DE L’ENTREPRISE</vt:lpstr>
      <vt:lpstr>02 OBJECTIFS A ATTEINDRE</vt:lpstr>
      <vt:lpstr>03 PLAN D’ACTIONS </vt:lpstr>
      <vt:lpstr>04 RESULTAT</vt:lpstr>
      <vt:lpstr>PowerPoint Presentation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OUR PARTNERS</vt:lpstr>
      <vt:lpstr>TESTIMONIALS</vt:lpstr>
      <vt:lpstr>4,498,300,000</vt:lpstr>
      <vt:lpstr>AWARDS</vt:lpstr>
      <vt:lpstr>UPCOMING GOALS</vt:lpstr>
      <vt:lpstr>MERCI  POUR VOTRE ATTENTION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Sujet Projet SI Décisionnel  </dc:title>
  <cp:revision>1</cp:revision>
  <dcterms:modified xsi:type="dcterms:W3CDTF">2021-04-11T13:40:57Z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0x0101005BBC2F1963ECF94CB1CD01424C536973</vt:lpwstr>
  </property>
</Properties>
</file>

<file path=docProps/thumbnail.jpeg>
</file>